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Gospodarska </a:t>
            </a:r>
            <a:r>
              <a:rPr lang="hr-HR"/>
              <a:t>obilježja Amerika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553218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Buenos Aires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546369" y="55123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Sao Paulo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546369" y="40377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Rio de </a:t>
            </a:r>
            <a:r>
              <a:rPr lang="hr-HR" dirty="0" err="1"/>
              <a:t>Janiero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kojem se gradu odvija jedan od najpoznatijih karnevala na svijetu: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B144E4C-1D6D-4212-B9D3-F21FD419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906" y="2433703"/>
            <a:ext cx="4476980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Ananas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Batat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Kakao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Svi odgovori su točni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Poljoprivredne kulture koje potječu iz Amerike su: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8342616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Industriju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8342616" y="242470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Izvoz sirovina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8342616" y="550694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Uvoz sirovina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Gospodarstvo Latinske Amerike tradicionalno je vezano za: </a:t>
            </a:r>
            <a:endParaRPr lang="en-US" sz="2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E20D17-7F05-40F6-9227-06FFA5189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45" y="2736620"/>
            <a:ext cx="6331449" cy="35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679932" y="572270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Uzgajanju riba 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679932" y="2501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Šumarstvu i preradi drva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679932" y="41302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Turizmu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318499" y="1366732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SAD i Kanada među vodećim su državama u svijetu u</a:t>
            </a:r>
            <a:r>
              <a:rPr lang="hr-HR" dirty="0"/>
              <a:t>: 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A47666-FAFF-4C6F-AAC7-B221CCDC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53" y="2067937"/>
            <a:ext cx="6161892" cy="46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875143" y="409425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Deforestacija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875143" y="567647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Dezertifikacija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875143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Deagrarizacija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Krčenje ili uklanjanje šuma radi dobivanja poljoprivrednih površina naziva se: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24607C-88EE-45FE-9239-11FEDD7F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81" y="2795825"/>
            <a:ext cx="5181691" cy="34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Gospodarska obilježja Amerika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2021-08-15T14:55:54Z</dcterms:modified>
</cp:coreProperties>
</file>